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9" r:id="rId23"/>
    <p:sldId id="273" r:id="rId24"/>
    <p:sldId id="278" r:id="rId25"/>
  </p:sldIdLst>
  <p:sldSz cx="12192000" cy="6858000"/>
  <p:notesSz cx="6858000" cy="9144000"/>
  <p:defaultTextStyle>
    <a:defPPr>
      <a:defRPr lang="ar-EG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ar-SA" smtClean="0"/>
              <a:t>انقر لتحرير نمط العنوان الرئيسي</a:t>
            </a:r>
            <a:endParaRPr lang="ar-EG"/>
          </a:p>
        </p:txBody>
      </p:sp>
      <p:sp>
        <p:nvSpPr>
          <p:cNvPr id="3" name="عنوان فرعي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ar-SA" smtClean="0"/>
              <a:t>انقر لتحرير نمط العنوان الثانوي الرئيسي</a:t>
            </a:r>
            <a:endParaRPr lang="ar-EG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98F6E-C871-482F-8A16-08A9314D61C2}" type="datetimeFigureOut">
              <a:rPr lang="ar-EG" smtClean="0"/>
              <a:t>26/05/1447</a:t>
            </a:fld>
            <a:endParaRPr lang="ar-EG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0CDF4-37EE-4695-A02B-412FEBDFC287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863358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ar-EG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EG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98F6E-C871-482F-8A16-08A9314D61C2}" type="datetimeFigureOut">
              <a:rPr lang="ar-EG" smtClean="0"/>
              <a:t>26/05/1447</a:t>
            </a:fld>
            <a:endParaRPr lang="ar-EG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0CDF4-37EE-4695-A02B-412FEBDFC287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06697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ar-SA" smtClean="0"/>
              <a:t>انقر لتحرير نمط العنوان الرئيسي</a:t>
            </a:r>
            <a:endParaRPr lang="ar-EG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EG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98F6E-C871-482F-8A16-08A9314D61C2}" type="datetimeFigureOut">
              <a:rPr lang="ar-EG" smtClean="0"/>
              <a:t>26/05/1447</a:t>
            </a:fld>
            <a:endParaRPr lang="ar-EG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0CDF4-37EE-4695-A02B-412FEBDFC287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012793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ar-EG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EG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98F6E-C871-482F-8A16-08A9314D61C2}" type="datetimeFigureOut">
              <a:rPr lang="ar-EG" smtClean="0"/>
              <a:t>26/05/1447</a:t>
            </a:fld>
            <a:endParaRPr lang="ar-EG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0CDF4-37EE-4695-A02B-412FEBDFC287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699985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ar-SA" smtClean="0"/>
              <a:t>انقر لتحرير نمط العنوان الرئيسي</a:t>
            </a:r>
            <a:endParaRPr lang="ar-EG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98F6E-C871-482F-8A16-08A9314D61C2}" type="datetimeFigureOut">
              <a:rPr lang="ar-EG" smtClean="0"/>
              <a:t>26/05/1447</a:t>
            </a:fld>
            <a:endParaRPr lang="ar-EG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0CDF4-37EE-4695-A02B-412FEBDFC287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59983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ي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ar-EG"/>
          </a:p>
        </p:txBody>
      </p:sp>
      <p:sp>
        <p:nvSpPr>
          <p:cNvPr id="3" name="عنصر نائب للمحتوى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EG"/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EG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98F6E-C871-482F-8A16-08A9314D61C2}" type="datetimeFigureOut">
              <a:rPr lang="ar-EG" smtClean="0"/>
              <a:t>26/05/1447</a:t>
            </a:fld>
            <a:endParaRPr lang="ar-EG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0CDF4-37EE-4695-A02B-412FEBDFC287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722256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ar-EG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EG"/>
          </a:p>
        </p:txBody>
      </p:sp>
      <p:sp>
        <p:nvSpPr>
          <p:cNvPr id="5" name="عنصر نائب للنص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6" name="عنصر نائب للمحتوى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EG"/>
          </a:p>
        </p:txBody>
      </p:sp>
      <p:sp>
        <p:nvSpPr>
          <p:cNvPr id="7" name="عنصر نائب للتاريخ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98F6E-C871-482F-8A16-08A9314D61C2}" type="datetimeFigureOut">
              <a:rPr lang="ar-EG" smtClean="0"/>
              <a:t>26/05/1447</a:t>
            </a:fld>
            <a:endParaRPr lang="ar-EG"/>
          </a:p>
        </p:txBody>
      </p:sp>
      <p:sp>
        <p:nvSpPr>
          <p:cNvPr id="8" name="عنصر نائب للتذييل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عنصر نائب لرقم الشريحة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0CDF4-37EE-4695-A02B-412FEBDFC287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863410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ar-EG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98F6E-C871-482F-8A16-08A9314D61C2}" type="datetimeFigureOut">
              <a:rPr lang="ar-EG" smtClean="0"/>
              <a:t>26/05/1447</a:t>
            </a:fld>
            <a:endParaRPr lang="ar-EG"/>
          </a:p>
        </p:txBody>
      </p:sp>
      <p:sp>
        <p:nvSpPr>
          <p:cNvPr id="4" name="عنصر نائب للتذييل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0CDF4-37EE-4695-A02B-412FEBDFC287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290601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98F6E-C871-482F-8A16-08A9314D61C2}" type="datetimeFigureOut">
              <a:rPr lang="ar-EG" smtClean="0"/>
              <a:t>26/05/1447</a:t>
            </a:fld>
            <a:endParaRPr lang="ar-EG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0CDF4-37EE-4695-A02B-412FEBDFC287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936495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 smtClean="0"/>
              <a:t>انقر لتحرير نمط العنوان الرئيسي</a:t>
            </a:r>
            <a:endParaRPr lang="ar-EG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EG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98F6E-C871-482F-8A16-08A9314D61C2}" type="datetimeFigureOut">
              <a:rPr lang="ar-EG" smtClean="0"/>
              <a:t>26/05/1447</a:t>
            </a:fld>
            <a:endParaRPr lang="ar-EG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0CDF4-37EE-4695-A02B-412FEBDFC287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638608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 smtClean="0"/>
              <a:t>انقر لتحرير نمط العنوان الرئيسي</a:t>
            </a:r>
            <a:endParaRPr lang="ar-EG"/>
          </a:p>
        </p:txBody>
      </p:sp>
      <p:sp>
        <p:nvSpPr>
          <p:cNvPr id="3" name="عنصر نائب للصورة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EG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98F6E-C871-482F-8A16-08A9314D61C2}" type="datetimeFigureOut">
              <a:rPr lang="ar-EG" smtClean="0"/>
              <a:t>26/05/1447</a:t>
            </a:fld>
            <a:endParaRPr lang="ar-EG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0CDF4-37EE-4695-A02B-412FEBDFC287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58163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عنوان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ar-SA" smtClean="0"/>
              <a:t>انقر لتحرير نمط العنوان الرئيسي</a:t>
            </a:r>
            <a:endParaRPr lang="ar-EG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EG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698F6E-C871-482F-8A16-08A9314D61C2}" type="datetimeFigureOut">
              <a:rPr lang="ar-EG" smtClean="0"/>
              <a:t>26/05/1447</a:t>
            </a:fld>
            <a:endParaRPr lang="ar-EG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0CDF4-37EE-4695-A02B-412FEBDFC287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799600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98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58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32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69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23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99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6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19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1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4" name="صورة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251" y="1826108"/>
            <a:ext cx="7109495" cy="40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6" name="صورة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879" y="1794759"/>
            <a:ext cx="7348880" cy="414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8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25"/>
            <a:ext cx="12192000" cy="682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9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6" name="صورة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811" y="1774833"/>
            <a:ext cx="7292376" cy="410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8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790" y="1762805"/>
            <a:ext cx="7298417" cy="411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40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" y="0"/>
            <a:ext cx="121891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48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5" y="0"/>
            <a:ext cx="121067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5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34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1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37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62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85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81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61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0</Words>
  <Application>Microsoft Office PowerPoint</Application>
  <PresentationFormat>ملء الشاشة</PresentationFormat>
  <Paragraphs>0</Paragraphs>
  <Slides>24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4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Times New Roman</vt:lpstr>
      <vt:lpstr>نسق Office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Company>SACC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عرض تقديمي في PowerPoint</dc:title>
  <dc:creator>حساب Microsoft</dc:creator>
  <cp:lastModifiedBy>حساب Microsoft</cp:lastModifiedBy>
  <cp:revision>5</cp:revision>
  <dcterms:created xsi:type="dcterms:W3CDTF">2025-11-15T01:20:59Z</dcterms:created>
  <dcterms:modified xsi:type="dcterms:W3CDTF">2025-11-16T21:22:18Z</dcterms:modified>
</cp:coreProperties>
</file>